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4" r:id="rId2"/>
  </p:sldIdLst>
  <p:sldSz cx="7556500" cy="106934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54"/>
    <a:srgbClr val="CE1019"/>
    <a:srgbClr val="ED1C24"/>
    <a:srgbClr val="000000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44" autoAdjust="0"/>
    <p:restoredTop sz="96097" autoAdjust="0"/>
  </p:normalViewPr>
  <p:slideViewPr>
    <p:cSldViewPr>
      <p:cViewPr varScale="1">
        <p:scale>
          <a:sx n="26" d="100"/>
          <a:sy n="26" d="100"/>
        </p:scale>
        <p:origin x="213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136" cy="498100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112" y="1"/>
            <a:ext cx="2946136" cy="498100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B3F09DB3-62BF-4777-8B0F-49186345859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636"/>
            <a:ext cx="5438140" cy="3908172"/>
          </a:xfrm>
          <a:prstGeom prst="rect">
            <a:avLst/>
          </a:prstGeom>
        </p:spPr>
        <p:txBody>
          <a:bodyPr vert="horz" lIns="83796" tIns="41898" rIns="83796" bIns="4189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8100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8100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05D92EEF-D5A0-4CAC-AB83-0ED97699D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07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CAE428A-BC89-48B5-8D29-531B3032B6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2" t="30507" r="497" b="6772"/>
          <a:stretch/>
        </p:blipFill>
        <p:spPr>
          <a:xfrm>
            <a:off x="806450" y="3289220"/>
            <a:ext cx="6636324" cy="662947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69ADC3-4428-432B-B50D-CFB4057F0CC6}"/>
              </a:ext>
            </a:extLst>
          </p:cNvPr>
          <p:cNvSpPr/>
          <p:nvPr/>
        </p:nvSpPr>
        <p:spPr>
          <a:xfrm>
            <a:off x="345166" y="3346396"/>
            <a:ext cx="2213884" cy="2838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object 2">
            <a:extLst>
              <a:ext uri="{FF2B5EF4-FFF2-40B4-BE49-F238E27FC236}">
                <a16:creationId xmlns:a16="http://schemas.microsoft.com/office/drawing/2014/main" id="{6D35151E-5490-47E1-9D64-BC4594A39238}"/>
              </a:ext>
            </a:extLst>
          </p:cNvPr>
          <p:cNvGrpSpPr/>
          <p:nvPr/>
        </p:nvGrpSpPr>
        <p:grpSpPr>
          <a:xfrm>
            <a:off x="0" y="1267"/>
            <a:ext cx="7560487" cy="10692133"/>
            <a:chOff x="-89" y="0"/>
            <a:chExt cx="7560487" cy="10692133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C6A00ADD-8A48-442A-ADD5-33BFFEE37409}"/>
                </a:ext>
              </a:extLst>
            </p:cNvPr>
            <p:cNvSpPr/>
            <p:nvPr/>
          </p:nvSpPr>
          <p:spPr>
            <a:xfrm>
              <a:off x="1211668" y="1874774"/>
              <a:ext cx="6348730" cy="1213485"/>
            </a:xfrm>
            <a:custGeom>
              <a:avLst/>
              <a:gdLst/>
              <a:ahLst/>
              <a:cxnLst/>
              <a:rect l="l" t="t" r="r" b="b"/>
              <a:pathLst>
                <a:path w="6348730" h="1213485">
                  <a:moveTo>
                    <a:pt x="6348399" y="0"/>
                  </a:moveTo>
                  <a:lnTo>
                    <a:pt x="0" y="0"/>
                  </a:lnTo>
                  <a:lnTo>
                    <a:pt x="0" y="1213040"/>
                  </a:lnTo>
                  <a:lnTo>
                    <a:pt x="6348399" y="1213040"/>
                  </a:lnTo>
                  <a:lnTo>
                    <a:pt x="6348399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D301AB0-4FAA-429C-8095-AA0615A3DDB0}"/>
                </a:ext>
              </a:extLst>
            </p:cNvPr>
            <p:cNvSpPr/>
            <p:nvPr/>
          </p:nvSpPr>
          <p:spPr>
            <a:xfrm>
              <a:off x="0" y="3"/>
              <a:ext cx="7560309" cy="10692130"/>
            </a:xfrm>
            <a:custGeom>
              <a:avLst/>
              <a:gdLst/>
              <a:ahLst/>
              <a:cxnLst/>
              <a:rect l="l" t="t" r="r" b="b"/>
              <a:pathLst>
                <a:path w="7560309" h="10692130">
                  <a:moveTo>
                    <a:pt x="7560068" y="114"/>
                  </a:moveTo>
                  <a:lnTo>
                    <a:pt x="0" y="0"/>
                  </a:lnTo>
                  <a:lnTo>
                    <a:pt x="0" y="10692003"/>
                  </a:lnTo>
                  <a:lnTo>
                    <a:pt x="139" y="10692003"/>
                  </a:lnTo>
                  <a:lnTo>
                    <a:pt x="139" y="114"/>
                  </a:lnTo>
                  <a:lnTo>
                    <a:pt x="7560068" y="114"/>
                  </a:lnTo>
                  <a:close/>
                </a:path>
              </a:pathLst>
            </a:custGeom>
            <a:solidFill>
              <a:srgbClr val="4547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DA3AA747-08E6-4785-8A50-DB1DC8E1D58A}"/>
                </a:ext>
              </a:extLst>
            </p:cNvPr>
            <p:cNvSpPr/>
            <p:nvPr/>
          </p:nvSpPr>
          <p:spPr>
            <a:xfrm>
              <a:off x="2437012" y="4492969"/>
              <a:ext cx="1366520" cy="1365885"/>
            </a:xfrm>
            <a:custGeom>
              <a:avLst/>
              <a:gdLst/>
              <a:ahLst/>
              <a:cxnLst/>
              <a:rect l="l" t="t" r="r" b="b"/>
              <a:pathLst>
                <a:path w="1366520" h="1365885">
                  <a:moveTo>
                    <a:pt x="1361304" y="602878"/>
                  </a:moveTo>
                  <a:lnTo>
                    <a:pt x="1365318" y="651524"/>
                  </a:lnTo>
                  <a:lnTo>
                    <a:pt x="1365893" y="699643"/>
                  </a:lnTo>
                  <a:lnTo>
                    <a:pt x="1363132" y="747108"/>
                  </a:lnTo>
                  <a:lnTo>
                    <a:pt x="1357135" y="793789"/>
                  </a:lnTo>
                  <a:lnTo>
                    <a:pt x="1348004" y="839560"/>
                  </a:lnTo>
                  <a:lnTo>
                    <a:pt x="1335839" y="884291"/>
                  </a:lnTo>
                  <a:lnTo>
                    <a:pt x="1320743" y="927854"/>
                  </a:lnTo>
                  <a:lnTo>
                    <a:pt x="1302815" y="970121"/>
                  </a:lnTo>
                  <a:lnTo>
                    <a:pt x="1282158" y="1010963"/>
                  </a:lnTo>
                  <a:lnTo>
                    <a:pt x="1258872" y="1050252"/>
                  </a:lnTo>
                  <a:lnTo>
                    <a:pt x="1233058" y="1087860"/>
                  </a:lnTo>
                  <a:lnTo>
                    <a:pt x="1204819" y="1123658"/>
                  </a:lnTo>
                  <a:lnTo>
                    <a:pt x="1174254" y="1157519"/>
                  </a:lnTo>
                  <a:lnTo>
                    <a:pt x="1141466" y="1189313"/>
                  </a:lnTo>
                  <a:lnTo>
                    <a:pt x="1106555" y="1218912"/>
                  </a:lnTo>
                  <a:lnTo>
                    <a:pt x="1069623" y="1246188"/>
                  </a:lnTo>
                  <a:lnTo>
                    <a:pt x="1030770" y="1271013"/>
                  </a:lnTo>
                  <a:lnTo>
                    <a:pt x="990098" y="1293259"/>
                  </a:lnTo>
                  <a:lnTo>
                    <a:pt x="947709" y="1312796"/>
                  </a:lnTo>
                  <a:lnTo>
                    <a:pt x="903702" y="1329496"/>
                  </a:lnTo>
                  <a:lnTo>
                    <a:pt x="858180" y="1343232"/>
                  </a:lnTo>
                  <a:lnTo>
                    <a:pt x="811244" y="1353875"/>
                  </a:lnTo>
                  <a:lnTo>
                    <a:pt x="762994" y="1361297"/>
                  </a:lnTo>
                  <a:lnTo>
                    <a:pt x="714354" y="1365312"/>
                  </a:lnTo>
                  <a:lnTo>
                    <a:pt x="666239" y="1365889"/>
                  </a:lnTo>
                  <a:lnTo>
                    <a:pt x="618778" y="1363128"/>
                  </a:lnTo>
                  <a:lnTo>
                    <a:pt x="572099" y="1357132"/>
                  </a:lnTo>
                  <a:lnTo>
                    <a:pt x="526331" y="1348001"/>
                  </a:lnTo>
                  <a:lnTo>
                    <a:pt x="481602" y="1335836"/>
                  </a:lnTo>
                  <a:lnTo>
                    <a:pt x="438041" y="1320740"/>
                  </a:lnTo>
                  <a:lnTo>
                    <a:pt x="395775" y="1302812"/>
                  </a:lnTo>
                  <a:lnTo>
                    <a:pt x="354934" y="1282155"/>
                  </a:lnTo>
                  <a:lnTo>
                    <a:pt x="315646" y="1258870"/>
                  </a:lnTo>
                  <a:lnTo>
                    <a:pt x="278038" y="1233057"/>
                  </a:lnTo>
                  <a:lnTo>
                    <a:pt x="242240" y="1204818"/>
                  </a:lnTo>
                  <a:lnTo>
                    <a:pt x="208379" y="1174255"/>
                  </a:lnTo>
                  <a:lnTo>
                    <a:pt x="176584" y="1141468"/>
                  </a:lnTo>
                  <a:lnTo>
                    <a:pt x="146984" y="1106559"/>
                  </a:lnTo>
                  <a:lnTo>
                    <a:pt x="119707" y="1069629"/>
                  </a:lnTo>
                  <a:lnTo>
                    <a:pt x="94881" y="1030780"/>
                  </a:lnTo>
                  <a:lnTo>
                    <a:pt x="72635" y="990112"/>
                  </a:lnTo>
                  <a:lnTo>
                    <a:pt x="53096" y="947726"/>
                  </a:lnTo>
                  <a:lnTo>
                    <a:pt x="36394" y="903725"/>
                  </a:lnTo>
                  <a:lnTo>
                    <a:pt x="22656" y="858209"/>
                  </a:lnTo>
                  <a:lnTo>
                    <a:pt x="12012" y="811280"/>
                  </a:lnTo>
                  <a:lnTo>
                    <a:pt x="4589" y="763038"/>
                  </a:lnTo>
                  <a:lnTo>
                    <a:pt x="575" y="714391"/>
                  </a:lnTo>
                  <a:lnTo>
                    <a:pt x="0" y="666270"/>
                  </a:lnTo>
                  <a:lnTo>
                    <a:pt x="2761" y="618804"/>
                  </a:lnTo>
                  <a:lnTo>
                    <a:pt x="8758" y="572120"/>
                  </a:lnTo>
                  <a:lnTo>
                    <a:pt x="17889" y="526348"/>
                  </a:lnTo>
                  <a:lnTo>
                    <a:pt x="30054" y="481616"/>
                  </a:lnTo>
                  <a:lnTo>
                    <a:pt x="45151" y="438051"/>
                  </a:lnTo>
                  <a:lnTo>
                    <a:pt x="63078" y="395783"/>
                  </a:lnTo>
                  <a:lnTo>
                    <a:pt x="83735" y="354939"/>
                  </a:lnTo>
                  <a:lnTo>
                    <a:pt x="107020" y="315649"/>
                  </a:lnTo>
                  <a:lnTo>
                    <a:pt x="132832" y="278039"/>
                  </a:lnTo>
                  <a:lnTo>
                    <a:pt x="161070" y="242240"/>
                  </a:lnTo>
                  <a:lnTo>
                    <a:pt x="191632" y="208378"/>
                  </a:lnTo>
                  <a:lnTo>
                    <a:pt x="224418" y="176583"/>
                  </a:lnTo>
                  <a:lnTo>
                    <a:pt x="259326" y="146983"/>
                  </a:lnTo>
                  <a:lnTo>
                    <a:pt x="296254" y="119706"/>
                  </a:lnTo>
                  <a:lnTo>
                    <a:pt x="335102" y="94880"/>
                  </a:lnTo>
                  <a:lnTo>
                    <a:pt x="375769" y="72634"/>
                  </a:lnTo>
                  <a:lnTo>
                    <a:pt x="418153" y="53096"/>
                  </a:lnTo>
                  <a:lnTo>
                    <a:pt x="462152" y="36395"/>
                  </a:lnTo>
                  <a:lnTo>
                    <a:pt x="507667" y="22659"/>
                  </a:lnTo>
                  <a:lnTo>
                    <a:pt x="554595" y="12016"/>
                  </a:lnTo>
                  <a:lnTo>
                    <a:pt x="602835" y="4594"/>
                  </a:lnTo>
                  <a:lnTo>
                    <a:pt x="651483" y="577"/>
                  </a:lnTo>
                  <a:lnTo>
                    <a:pt x="699606" y="0"/>
                  </a:lnTo>
                  <a:lnTo>
                    <a:pt x="747074" y="2759"/>
                  </a:lnTo>
                  <a:lnTo>
                    <a:pt x="793759" y="8755"/>
                  </a:lnTo>
                  <a:lnTo>
                    <a:pt x="839533" y="17885"/>
                  </a:lnTo>
                  <a:lnTo>
                    <a:pt x="884267" y="30049"/>
                  </a:lnTo>
                  <a:lnTo>
                    <a:pt x="927833" y="45146"/>
                  </a:lnTo>
                  <a:lnTo>
                    <a:pt x="970103" y="63074"/>
                  </a:lnTo>
                  <a:lnTo>
                    <a:pt x="1010948" y="83732"/>
                  </a:lnTo>
                  <a:lnTo>
                    <a:pt x="1050240" y="107018"/>
                  </a:lnTo>
                  <a:lnTo>
                    <a:pt x="1087850" y="132832"/>
                  </a:lnTo>
                  <a:lnTo>
                    <a:pt x="1123651" y="161072"/>
                  </a:lnTo>
                  <a:lnTo>
                    <a:pt x="1157514" y="191636"/>
                  </a:lnTo>
                  <a:lnTo>
                    <a:pt x="1189310" y="224425"/>
                  </a:lnTo>
                  <a:lnTo>
                    <a:pt x="1218911" y="259336"/>
                  </a:lnTo>
                  <a:lnTo>
                    <a:pt x="1246189" y="296268"/>
                  </a:lnTo>
                  <a:lnTo>
                    <a:pt x="1271016" y="335119"/>
                  </a:lnTo>
                  <a:lnTo>
                    <a:pt x="1293262" y="375790"/>
                  </a:lnTo>
                  <a:lnTo>
                    <a:pt x="1312801" y="418178"/>
                  </a:lnTo>
                  <a:lnTo>
                    <a:pt x="1329502" y="462182"/>
                  </a:lnTo>
                  <a:lnTo>
                    <a:pt x="1343239" y="507701"/>
                  </a:lnTo>
                  <a:lnTo>
                    <a:pt x="1353882" y="554633"/>
                  </a:lnTo>
                  <a:lnTo>
                    <a:pt x="1361304" y="602878"/>
                  </a:lnTo>
                  <a:close/>
                </a:path>
              </a:pathLst>
            </a:custGeom>
            <a:ln w="230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853652BF-FA18-450C-A7F5-AD824904B09E}"/>
                </a:ext>
              </a:extLst>
            </p:cNvPr>
            <p:cNvSpPr/>
            <p:nvPr/>
          </p:nvSpPr>
          <p:spPr>
            <a:xfrm>
              <a:off x="-89" y="0"/>
              <a:ext cx="3340735" cy="6770370"/>
            </a:xfrm>
            <a:custGeom>
              <a:avLst/>
              <a:gdLst/>
              <a:ahLst/>
              <a:cxnLst/>
              <a:rect l="l" t="t" r="r" b="b"/>
              <a:pathLst>
                <a:path w="3340735" h="6770370">
                  <a:moveTo>
                    <a:pt x="3340341" y="2481605"/>
                  </a:moveTo>
                  <a:lnTo>
                    <a:pt x="1413192" y="0"/>
                  </a:lnTo>
                  <a:lnTo>
                    <a:pt x="0" y="0"/>
                  </a:lnTo>
                  <a:lnTo>
                    <a:pt x="0" y="615696"/>
                  </a:lnTo>
                  <a:lnTo>
                    <a:pt x="1437868" y="2478189"/>
                  </a:lnTo>
                  <a:lnTo>
                    <a:pt x="1433004" y="2478189"/>
                  </a:lnTo>
                  <a:lnTo>
                    <a:pt x="0" y="4334383"/>
                  </a:lnTo>
                  <a:lnTo>
                    <a:pt x="0" y="6769913"/>
                  </a:lnTo>
                  <a:lnTo>
                    <a:pt x="3330194" y="2481605"/>
                  </a:lnTo>
                  <a:lnTo>
                    <a:pt x="3340341" y="248160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3501DE5-2B24-421C-9028-BB9579A79875}"/>
                </a:ext>
              </a:extLst>
            </p:cNvPr>
            <p:cNvSpPr/>
            <p:nvPr/>
          </p:nvSpPr>
          <p:spPr>
            <a:xfrm>
              <a:off x="0" y="1871037"/>
              <a:ext cx="3075305" cy="1213485"/>
            </a:xfrm>
            <a:custGeom>
              <a:avLst/>
              <a:gdLst/>
              <a:ahLst/>
              <a:cxnLst/>
              <a:rect l="l" t="t" r="r" b="b"/>
              <a:pathLst>
                <a:path w="3075305" h="1213485">
                  <a:moveTo>
                    <a:pt x="2605646" y="0"/>
                  </a:moveTo>
                  <a:lnTo>
                    <a:pt x="0" y="0"/>
                  </a:lnTo>
                  <a:lnTo>
                    <a:pt x="0" y="1213040"/>
                  </a:lnTo>
                  <a:lnTo>
                    <a:pt x="2605646" y="1213040"/>
                  </a:lnTo>
                  <a:lnTo>
                    <a:pt x="3075279" y="606374"/>
                  </a:lnTo>
                  <a:lnTo>
                    <a:pt x="2605646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CAA2B8A-1E0A-470F-8F66-3ADCE991CAE0}"/>
              </a:ext>
            </a:extLst>
          </p:cNvPr>
          <p:cNvSpPr txBox="1"/>
          <p:nvPr/>
        </p:nvSpPr>
        <p:spPr>
          <a:xfrm>
            <a:off x="5438390" y="2217436"/>
            <a:ext cx="1895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Peta Lokasi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C688B69-FD2B-42C0-9397-75F90C8BD7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757" y="581856"/>
            <a:ext cx="964683" cy="61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89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4791</TotalTime>
  <Words>2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armadabaiduri</dc:creator>
  <cp:lastModifiedBy>ARMADA BAIDURI SDN BHD</cp:lastModifiedBy>
  <cp:revision>62</cp:revision>
  <cp:lastPrinted>2022-06-21T08:22:45Z</cp:lastPrinted>
  <dcterms:created xsi:type="dcterms:W3CDTF">2022-03-07T06:58:49Z</dcterms:created>
  <dcterms:modified xsi:type="dcterms:W3CDTF">2025-04-09T05:03:39Z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2022-03-07T00:00:00Z</vt:filetime>
  </property>
  <property fmtid="{D5CDD505-2E9C-101B-9397-08002B2CF9AE}" pid="3" name="Creator">
    <vt:lpwstr>Nitro Pro 11</vt:lpwstr>
  </property>
  <property fmtid="{D5CDD505-2E9C-101B-9397-08002B2CF9AE}" pid="4" name="LastSaved">
    <vt:filetime>2022-03-07T00:00:00Z</vt:filetime>
  </property>
</Properties>
</file>